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10/31/2016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459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全景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10/31/2016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885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和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10/31/2016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20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具有說明文字的引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10/31/2016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269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10/31/2016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983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10/31/2016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81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將圖片拖曳至版面配置區或按一下圖示以新增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將圖片拖曳至版面配置區或按一下圖示以新增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將圖片拖曳至版面配置區或按一下圖示以新增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10/31/2016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44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10/31/2016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138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10/31/2016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91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10/31/2016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784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10/31/2016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47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10/31/2016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577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10/31/2016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724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10/31/2016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67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10/31/2016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383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10/31/2016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239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10/31/2016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055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10/31/2016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513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1177334" y="1138129"/>
            <a:ext cx="10047713" cy="2387600"/>
          </a:xfrm>
        </p:spPr>
        <p:txBody>
          <a:bodyPr>
            <a:normAutofit/>
          </a:bodyPr>
          <a:lstStyle/>
          <a:p>
            <a:r>
              <a:rPr kumimoji="1" lang="en-US" altLang="zh-TW" sz="4800" b="1" dirty="0">
                <a:latin typeface="Calibri" pitchFamily="34" charset="0"/>
                <a:cs typeface="Century Gothic"/>
              </a:rPr>
              <a:t/>
            </a:r>
            <a:br>
              <a:rPr kumimoji="1" lang="en-US" altLang="zh-TW" sz="4800" b="1" dirty="0">
                <a:latin typeface="Calibri" pitchFamily="34" charset="0"/>
                <a:cs typeface="Century Gothic"/>
              </a:rPr>
            </a:br>
            <a:r>
              <a:rPr lang="en-US" altLang="zh-TW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Strengthening and Managing </a:t>
            </a:r>
            <a:br>
              <a:rPr lang="en-US" altLang="zh-TW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altLang="zh-TW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your organization</a:t>
            </a:r>
            <a:endParaRPr kumimoji="1" lang="zh-TW" altLang="en-US" sz="44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子標題 1"/>
          <p:cNvSpPr>
            <a:spLocks noGrp="1"/>
          </p:cNvSpPr>
          <p:nvPr>
            <p:ph type="subTitle" idx="1"/>
          </p:nvPr>
        </p:nvSpPr>
        <p:spPr>
          <a:xfrm>
            <a:off x="1517862" y="3905655"/>
            <a:ext cx="9366655" cy="1752600"/>
          </a:xfrm>
        </p:spPr>
        <p:txBody>
          <a:bodyPr>
            <a:normAutofit fontScale="92500"/>
          </a:bodyPr>
          <a:lstStyle/>
          <a:p>
            <a:r>
              <a:rPr kumimoji="1" lang="en-US" altLang="zh-TW" sz="32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2016</a:t>
            </a:r>
            <a:r>
              <a:rPr kumimoji="1" lang="zh-TW" altLang="en-US" sz="32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TW" sz="32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Market Singapore Leadership School</a:t>
            </a:r>
          </a:p>
          <a:p>
            <a:r>
              <a:rPr kumimoji="1" lang="zh-TW" altLang="en-US" sz="32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董宥均 </a:t>
            </a:r>
            <a:r>
              <a:rPr kumimoji="1" lang="en-US" altLang="zh-TW" sz="32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Stacy Tung</a:t>
            </a:r>
          </a:p>
        </p:txBody>
      </p:sp>
    </p:spTree>
    <p:extLst>
      <p:ext uri="{BB962C8B-B14F-4D97-AF65-F5344CB8AC3E}">
        <p14:creationId xmlns:p14="http://schemas.microsoft.com/office/powerpoint/2010/main" val="353287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/>
          <a:lstStyle/>
          <a:p>
            <a:r>
              <a:rPr kumimoji="1" lang="en-US" altLang="zh-TW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Duplicate the system?</a:t>
            </a:r>
            <a:endParaRPr kumimoji="1" lang="zh-TW" altLang="en-US" dirty="0">
              <a:solidFill>
                <a:schemeClr val="tx1">
                  <a:lumMod val="65000"/>
                  <a:lumOff val="35000"/>
                </a:schemeClr>
              </a:solidFill>
              <a:latin typeface="Kaiti TC" charset="-120"/>
              <a:ea typeface="Kaiti TC" charset="-120"/>
              <a:cs typeface="Kaiti TC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95" y="1828800"/>
            <a:ext cx="4434133" cy="443413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66" y="1828800"/>
            <a:ext cx="3448770" cy="443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7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/>
          <a:lstStyle/>
          <a:p>
            <a:r>
              <a:rPr kumimoji="1" lang="en-US" altLang="zh-TW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Build a dream team</a:t>
            </a:r>
            <a:endParaRPr kumimoji="1" lang="zh-TW" altLang="en-US" dirty="0">
              <a:solidFill>
                <a:schemeClr val="tx1">
                  <a:lumMod val="65000"/>
                  <a:lumOff val="35000"/>
                </a:schemeClr>
              </a:solidFill>
              <a:latin typeface="Kaiti TC" charset="-120"/>
              <a:ea typeface="Kaiti TC" charset="-120"/>
              <a:cs typeface="Kaiti TC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340" y="1828800"/>
            <a:ext cx="9138551" cy="376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44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/>
          <a:lstStyle/>
          <a:p>
            <a:r>
              <a:rPr kumimoji="1" lang="en-US" altLang="zh-TW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Create a team culture</a:t>
            </a:r>
            <a:endParaRPr kumimoji="1" lang="zh-TW" altLang="en-US" dirty="0">
              <a:solidFill>
                <a:schemeClr val="tx1">
                  <a:lumMod val="65000"/>
                  <a:lumOff val="35000"/>
                </a:schemeClr>
              </a:solidFill>
              <a:latin typeface="Kaiti TC" charset="-120"/>
              <a:ea typeface="Kaiti TC" charset="-120"/>
              <a:cs typeface="Kaiti TC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42" y="1828800"/>
            <a:ext cx="6796515" cy="4652478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417588" y="2077547"/>
            <a:ext cx="567446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4800" dirty="0">
                <a:solidFill>
                  <a:srgbClr val="A35DD1">
                    <a:lumMod val="50000"/>
                  </a:srgbClr>
                </a:solidFill>
                <a:latin typeface="Gabriola" charset="0"/>
                <a:ea typeface="Gabriola" charset="0"/>
                <a:cs typeface="Gabriola" charset="0"/>
              </a:rPr>
              <a:t>If you don’t have </a:t>
            </a:r>
          </a:p>
          <a:p>
            <a:r>
              <a:rPr kumimoji="1" lang="en-US" altLang="zh-TW" sz="4800" dirty="0">
                <a:solidFill>
                  <a:srgbClr val="A35DD1">
                    <a:lumMod val="50000"/>
                  </a:srgbClr>
                </a:solidFill>
                <a:latin typeface="Gabriola" charset="0"/>
                <a:ea typeface="Gabriola" charset="0"/>
                <a:cs typeface="Gabriola" charset="0"/>
              </a:rPr>
              <a:t>                              GREAT </a:t>
            </a:r>
          </a:p>
          <a:p>
            <a:r>
              <a:rPr kumimoji="1" lang="en-US" altLang="zh-TW" sz="6000" dirty="0">
                <a:solidFill>
                  <a:srgbClr val="A35DD1">
                    <a:lumMod val="50000"/>
                  </a:srgbClr>
                </a:solidFill>
                <a:latin typeface="Gabriola" charset="0"/>
                <a:ea typeface="Gabriola" charset="0"/>
                <a:cs typeface="Gabriola" charset="0"/>
              </a:rPr>
              <a:t>                   CULTURE</a:t>
            </a:r>
          </a:p>
          <a:p>
            <a:r>
              <a:rPr kumimoji="1" lang="en-US" altLang="zh-TW" sz="4800" dirty="0">
                <a:solidFill>
                  <a:prstClr val="white"/>
                </a:solidFill>
                <a:latin typeface="Gabriola" charset="0"/>
                <a:ea typeface="Gabriola" charset="0"/>
                <a:cs typeface="Gabriola" charset="0"/>
              </a:rPr>
              <a:t>    You won’t attract </a:t>
            </a:r>
          </a:p>
          <a:p>
            <a:r>
              <a:rPr kumimoji="1" lang="en-US" altLang="zh-TW" sz="6000" dirty="0">
                <a:solidFill>
                  <a:prstClr val="white"/>
                </a:solidFill>
                <a:latin typeface="Gabriola" charset="0"/>
                <a:ea typeface="Gabriola" charset="0"/>
                <a:cs typeface="Gabriola" charset="0"/>
              </a:rPr>
              <a:t>          GREAT PEOPLE</a:t>
            </a:r>
            <a:endParaRPr kumimoji="1" lang="zh-TW" altLang="en-US" sz="6000" dirty="0">
              <a:solidFill>
                <a:prstClr val="white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482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2968" y="1828800"/>
            <a:ext cx="7200000" cy="497504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/>
          <a:lstStyle/>
          <a:p>
            <a:r>
              <a:rPr kumimoji="1" lang="en-US" altLang="zh-TW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You are not alone</a:t>
            </a:r>
            <a:endParaRPr kumimoji="1" lang="zh-TW" altLang="en-US" dirty="0">
              <a:solidFill>
                <a:schemeClr val="tx1">
                  <a:lumMod val="65000"/>
                  <a:lumOff val="35000"/>
                </a:schemeClr>
              </a:solidFill>
              <a:latin typeface="Kaiti TC" charset="-120"/>
              <a:ea typeface="Kaiti TC" charset="-120"/>
              <a:cs typeface="Kaiti TC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772968" y="5113657"/>
            <a:ext cx="58496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>
                <a:solidFill>
                  <a:prstClr val="white"/>
                </a:solidFill>
                <a:latin typeface="Apple Chancery" charset="0"/>
                <a:ea typeface="Apple Chancery" charset="0"/>
                <a:cs typeface="Apple Chancery" charset="0"/>
              </a:rPr>
              <a:t>Work hard in silence</a:t>
            </a:r>
          </a:p>
          <a:p>
            <a:r>
              <a:rPr kumimoji="1" lang="en-US" altLang="zh-TW" sz="3600" b="1" dirty="0">
                <a:solidFill>
                  <a:prstClr val="white"/>
                </a:solidFill>
                <a:latin typeface="Apple Chancery" charset="0"/>
                <a:ea typeface="Apple Chancery" charset="0"/>
                <a:cs typeface="Apple Chancery" charset="0"/>
              </a:rPr>
              <a:t>Let your success be your noise</a:t>
            </a:r>
            <a:endParaRPr kumimoji="1" lang="zh-TW" altLang="en-US" sz="3600" b="1" dirty="0">
              <a:solidFill>
                <a:prstClr val="white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624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/>
          <a:lstStyle/>
          <a:p>
            <a:r>
              <a:rPr kumimoji="1" lang="en-US" altLang="zh-TW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Are you ready to change?</a:t>
            </a:r>
            <a:endParaRPr kumimoji="1" lang="zh-TW" altLang="en-US" dirty="0">
              <a:solidFill>
                <a:schemeClr val="tx1">
                  <a:lumMod val="65000"/>
                  <a:lumOff val="35000"/>
                </a:schemeClr>
              </a:solidFill>
              <a:latin typeface="Kaiti TC" charset="-120"/>
              <a:ea typeface="Kaiti TC" charset="-120"/>
              <a:cs typeface="Kaiti TC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211" y="1828800"/>
            <a:ext cx="6593578" cy="437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57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3" y="618517"/>
            <a:ext cx="10364451" cy="1210283"/>
          </a:xfrm>
        </p:spPr>
        <p:txBody>
          <a:bodyPr/>
          <a:lstStyle/>
          <a:p>
            <a:r>
              <a:rPr kumimoji="1" lang="en-US" altLang="zh-TW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What’s different?</a:t>
            </a:r>
            <a:endParaRPr kumimoji="1" lang="zh-TW" altLang="en-US" dirty="0">
              <a:solidFill>
                <a:schemeClr val="tx1">
                  <a:lumMod val="65000"/>
                  <a:lumOff val="35000"/>
                </a:schemeClr>
              </a:solidFill>
              <a:latin typeface="Kaiti TC" charset="-120"/>
              <a:ea typeface="Kaiti TC" charset="-120"/>
              <a:cs typeface="Kaiti TC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863" y="1828800"/>
            <a:ext cx="6524273" cy="459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47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/>
          <a:lstStyle/>
          <a:p>
            <a:r>
              <a:rPr kumimoji="1" lang="en-US" altLang="zh-TW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Attitude?</a:t>
            </a:r>
            <a:endParaRPr kumimoji="1" lang="zh-TW" altLang="en-US" dirty="0">
              <a:solidFill>
                <a:schemeClr val="tx1">
                  <a:lumMod val="65000"/>
                  <a:lumOff val="35000"/>
                </a:schemeClr>
              </a:solidFill>
              <a:latin typeface="Kaiti TC" charset="-120"/>
              <a:ea typeface="Kaiti TC" charset="-120"/>
              <a:cs typeface="Kaiti TC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87" y="1828800"/>
            <a:ext cx="6306226" cy="436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04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/>
          <a:lstStyle/>
          <a:p>
            <a:r>
              <a:rPr kumimoji="1" lang="en-US" altLang="zh-TW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knowledge?</a:t>
            </a:r>
            <a:endParaRPr kumimoji="1" lang="zh-TW" altLang="en-US" dirty="0">
              <a:solidFill>
                <a:schemeClr val="tx1">
                  <a:lumMod val="65000"/>
                  <a:lumOff val="35000"/>
                </a:schemeClr>
              </a:solidFill>
              <a:latin typeface="Kaiti TC" charset="-120"/>
              <a:ea typeface="Kaiti TC" charset="-120"/>
              <a:cs typeface="Kaiti TC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932" y="1828800"/>
            <a:ext cx="6992135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21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/>
          <a:lstStyle/>
          <a:p>
            <a:r>
              <a:rPr kumimoji="1" lang="en-US" altLang="zh-TW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goals?</a:t>
            </a:r>
            <a:endParaRPr kumimoji="1" lang="zh-TW" altLang="en-US" dirty="0">
              <a:solidFill>
                <a:schemeClr val="tx1">
                  <a:lumMod val="65000"/>
                  <a:lumOff val="35000"/>
                </a:schemeClr>
              </a:solidFill>
              <a:latin typeface="Kaiti TC" charset="-120"/>
              <a:ea typeface="Kaiti TC" charset="-120"/>
              <a:cs typeface="Kaiti TC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797" y="1828800"/>
            <a:ext cx="6462406" cy="452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63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/>
          <a:lstStyle/>
          <a:p>
            <a:r>
              <a:rPr kumimoji="1" lang="en-US" altLang="zh-TW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Action plans?</a:t>
            </a:r>
            <a:endParaRPr kumimoji="1" lang="zh-TW" altLang="en-US" dirty="0">
              <a:solidFill>
                <a:schemeClr val="tx1">
                  <a:lumMod val="65000"/>
                  <a:lumOff val="35000"/>
                </a:schemeClr>
              </a:solidFill>
              <a:latin typeface="Kaiti TC" charset="-120"/>
              <a:ea typeface="Kaiti TC" charset="-120"/>
              <a:cs typeface="Kaiti TC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152" y="1828800"/>
            <a:ext cx="7689695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64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/>
          <a:lstStyle/>
          <a:p>
            <a:r>
              <a:rPr kumimoji="1" lang="en-US" altLang="zh-TW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Retail yourself?</a:t>
            </a:r>
            <a:endParaRPr kumimoji="1" lang="zh-TW" altLang="en-US" dirty="0">
              <a:solidFill>
                <a:schemeClr val="tx1">
                  <a:lumMod val="65000"/>
                  <a:lumOff val="35000"/>
                </a:schemeClr>
              </a:solidFill>
              <a:latin typeface="Kaiti TC" charset="-120"/>
              <a:ea typeface="Kaiti TC" charset="-120"/>
              <a:cs typeface="Kaiti TC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28800"/>
            <a:ext cx="7620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59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/>
          <a:lstStyle/>
          <a:p>
            <a:r>
              <a:rPr kumimoji="1" lang="en-US" altLang="zh-TW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Share your life?</a:t>
            </a:r>
            <a:endParaRPr kumimoji="1" lang="zh-TW" altLang="en-US" dirty="0">
              <a:solidFill>
                <a:schemeClr val="tx1">
                  <a:lumMod val="65000"/>
                  <a:lumOff val="35000"/>
                </a:schemeClr>
              </a:solidFill>
              <a:latin typeface="Kaiti TC" charset="-120"/>
              <a:ea typeface="Kaiti TC" charset="-120"/>
              <a:cs typeface="Kaiti TC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28" y="1828800"/>
            <a:ext cx="9236143" cy="370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29297"/>
      </p:ext>
    </p:extLst>
  </p:cSld>
  <p:clrMapOvr>
    <a:masterClrMapping/>
  </p:clrMapOvr>
</p:sld>
</file>

<file path=ppt/theme/theme1.xml><?xml version="1.0" encoding="utf-8"?>
<a:theme xmlns:a="http://schemas.openxmlformats.org/drawingml/2006/main" name="水滴">
  <a:themeElements>
    <a:clrScheme name="水滴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水滴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水滴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</Words>
  <Application>Microsoft Office PowerPoint</Application>
  <PresentationFormat>Widescreen</PresentationFormat>
  <Paragraphs>22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Apple Chancery</vt:lpstr>
      <vt:lpstr>Kaiti TC</vt:lpstr>
      <vt:lpstr>新細明體</vt:lpstr>
      <vt:lpstr>Arial</vt:lpstr>
      <vt:lpstr>Calibri</vt:lpstr>
      <vt:lpstr>Century Gothic</vt:lpstr>
      <vt:lpstr>Gabriola</vt:lpstr>
      <vt:lpstr>Tw Cen MT</vt:lpstr>
      <vt:lpstr>水滴</vt:lpstr>
      <vt:lpstr> Strengthening and Managing  your organization</vt:lpstr>
      <vt:lpstr>Are you ready to change?</vt:lpstr>
      <vt:lpstr>What’s different?</vt:lpstr>
      <vt:lpstr>Attitude?</vt:lpstr>
      <vt:lpstr>knowledge?</vt:lpstr>
      <vt:lpstr>goals?</vt:lpstr>
      <vt:lpstr>Action plans?</vt:lpstr>
      <vt:lpstr>Retail yourself?</vt:lpstr>
      <vt:lpstr>Share your life?</vt:lpstr>
      <vt:lpstr>Duplicate the system?</vt:lpstr>
      <vt:lpstr>Build a dream team</vt:lpstr>
      <vt:lpstr>Create a team culture</vt:lpstr>
      <vt:lpstr>You are not alone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Strengthening and Managing  your organization</dc:title>
  <dc:creator>Vivian Gan</dc:creator>
  <cp:lastModifiedBy>Vivian Gan</cp:lastModifiedBy>
  <cp:revision>1</cp:revision>
  <dcterms:created xsi:type="dcterms:W3CDTF">2016-10-31T12:37:42Z</dcterms:created>
  <dcterms:modified xsi:type="dcterms:W3CDTF">2016-10-31T12:38:08Z</dcterms:modified>
</cp:coreProperties>
</file>